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2399288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211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21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295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29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42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63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65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21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71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00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86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92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3217427"/>
            <a:ext cx="21734978" cy="4769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8BE022-5ABF-4C65-A912-90D8FD066FA1}" type="datetimeFigureOut">
              <a:rPr lang="tr-TR" smtClean="0"/>
              <a:t>15.04.2025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DFD836-67CD-4633-AF06-77B77697706B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102159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E5B7B9-8D09-4BEE-1AED-77490EB7DF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3D7C6A7-E96D-6E83-56BF-4A71B89B76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0331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ARTICULATE_DESIGN_ID_OFFICE TEMASI" val="uqO9JPb3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1</cp:revision>
  <dcterms:created xsi:type="dcterms:W3CDTF">2025-04-15T15:31:36Z</dcterms:created>
  <dcterms:modified xsi:type="dcterms:W3CDTF">2025-04-15T15:32:44Z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6CC6B122-0399-4C70-A771-47091B75F45D</vt:lpwstr>
  </property>
  <property fmtid="{D5CDD505-2E9C-101B-9397-08002B2CF9AE}" pid="3" name="ArticulatePath">
    <vt:lpwstr>Anorganik-Kongresi-2025-Poster-Sunum-Template</vt:lpwstr>
  </property>
</Properties>
</file>