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ADFA5D-C43A-B03E-B875-898E622EA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295" y="3465095"/>
            <a:ext cx="10257322" cy="1655762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C93681-B0AD-B08F-1BF1-6F98B6313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295" y="5120857"/>
            <a:ext cx="10291010" cy="59436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138C9-68A3-FC36-04AA-CB08A31A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A60ECD-E339-2308-DE81-4C2046BB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A4AF50-461B-D9D7-CF5C-E85777E6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65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4CFCF2-8EEF-B5B6-B80A-55377A73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AFE208-3E91-E149-512C-3474C1C6A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80F156-00B6-EFC7-0C1E-A6433551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F9E2C1-1651-4C07-1753-F68E0DB1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8B90FB-9537-2F4E-CAF0-0D4ADE09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97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4F5EA6D-1659-CD23-E212-49C9D8BA4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38F59FB-F5DA-25D4-2B71-CA72C0905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1097F68-37E8-A6F2-740F-876823B6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103BED-028C-A3CC-E9A3-BD31C662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9724BA-198E-C3BC-89A4-DB815B6B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313BC5-E08C-FF2D-15AE-0BB82EC5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949DB2-7817-0013-2060-B5333B0A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1CA9D6-790B-9DB0-F59F-2937C0C0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EAC711-5F21-7CD9-1EE0-83B5E56C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7D711C-05D7-96A8-837D-F08B14DE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9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EECCD3-8DD8-EF91-303D-5F0B90CB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3C81616-7C61-9D36-4E9F-C8D5C59E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977317-DD1B-03B5-162B-FBAFE83F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C78BE2-A3D9-7BBE-0935-2CB7C1E0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4059AF-FBBD-A4D3-4375-F4CDA82E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10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A88790-0A77-38B8-11A5-D5F91C70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BB106C-2545-48C9-9287-B5FD436CA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C61262C-9F95-4CDB-ED44-741592E3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8EFD203-A138-2F24-B336-BA424FF7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B94753-FDBA-4FC3-0B8C-186C8795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7004429-0CB3-19B5-CE4D-E27F5395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54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A93D48-B948-9B33-BCCB-EC7BDBD1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77D735-3CE4-FC63-B836-6FD21E8EF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5F71A68-871C-98F7-182D-F9DE909A5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E6C5BB8-015C-0F05-6E66-C3A7922D8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0080447-5365-9CE2-4022-5A18A01F4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2E4B369-E141-9D41-ECD9-3160D1EE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C5D3149-0C6D-296E-DC82-E7B6791A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C29140B-69AD-7FA0-BD76-B9C0150A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9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47A6A-6D85-2A55-1F2F-B5BC9D50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D7F3D3-1991-1E50-7139-F96EEC87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A9CB9C6-4797-0470-ED84-A09AD52F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0889033-2A42-5211-E11E-C938F5BD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99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216D1E0-E27F-A4E7-4121-8853A525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DC2046E-D969-C0BA-2104-49E26F00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120C6D-850E-AA1C-8FC7-5D4BA0B5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10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29BB46-0DA6-AC3F-6B3D-81FE1D96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4865BE-95F1-6AFD-AA62-C25CB31D5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0C45B59-4B29-76ED-FD3C-20414075B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39C478-8169-4138-9CC6-8E0789F8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0BC0C0-0B40-649D-B27A-59FCA7A0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ADCE74-91BE-79D3-BD22-422261A3C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58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EA9D4B-E23C-8B6E-06D3-826B13C1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B04A7C1-9855-96DA-9575-EFBFDD46F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D4716C-0118-AB3C-F36F-495CD8513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7F8ABE-BA5B-BA7D-1F3E-515F7A51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2556FE-95E7-173F-3C40-1AB85B98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9C48B2-4815-0986-0182-26F4C8FD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4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30F6F1-A437-6333-90BD-661DBE58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848068"/>
            <a:ext cx="11130815" cy="977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9EAAEBF-01EA-81BF-3A7E-78AD4D0FD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439" y="1825625"/>
            <a:ext cx="111308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EC6E8D-28D9-8845-4E28-2315863F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1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38840-06D5-49A9-B380-1E1C0BF765C3}" type="datetimeFigureOut">
              <a:rPr lang="tr-TR" smtClean="0"/>
              <a:t>15.04.2025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F46C78-4936-20B8-5594-A32BD2F05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9603" y="649173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06373B-29B7-54CB-304B-7A166C61A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0318" y="64917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C9276-0199-422B-B592-1CB0AAA5B717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37469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D41CBD-2D5E-ADEF-94D9-89C23FEEB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62739A-BA48-A3D0-A1E7-19883E50D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04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6FD3CD-3F4B-4B51-327B-185C21DB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2A2B18-60EA-6240-BB6E-40BF121C7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625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T38oj18L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2</cp:revision>
  <dcterms:created xsi:type="dcterms:W3CDTF">2025-04-15T15:28:48Z</dcterms:created>
  <dcterms:modified xsi:type="dcterms:W3CDTF">2025-04-15T15:31:23Z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F582C8CE-3388-44CF-9CBE-923FB1E85C54</vt:lpwstr>
  </property>
  <property fmtid="{D5CDD505-2E9C-101B-9397-08002B2CF9AE}" pid="3" name="ArticulatePath">
    <vt:lpwstr>Anorganik-Kongresi-2025-Sözlü-Sunum-Template</vt:lpwstr>
  </property>
</Properties>
</file>